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79" r:id="rId5"/>
    <p:sldId id="287" r:id="rId6"/>
    <p:sldId id="271" r:id="rId7"/>
    <p:sldId id="288" r:id="rId8"/>
    <p:sldId id="289" r:id="rId9"/>
    <p:sldId id="291" r:id="rId10"/>
    <p:sldId id="278" r:id="rId11"/>
    <p:sldId id="290" r:id="rId12"/>
    <p:sldId id="283" r:id="rId13"/>
    <p:sldId id="282" r:id="rId14"/>
    <p:sldId id="277" r:id="rId15"/>
  </p:sldIdLst>
  <p:sldSz cx="12188825" cy="6858000"/>
  <p:notesSz cx="6858000" cy="9144000"/>
  <p:defaultTextStyle>
    <a:defPPr rtl="0">
      <a:defRPr lang="nb-NO"/>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2C6DBBCA-F1A6-45D0-8705-CA0E982FC609}">
          <p14:sldIdLst>
            <p14:sldId id="279"/>
            <p14:sldId id="287"/>
            <p14:sldId id="271"/>
            <p14:sldId id="288"/>
            <p14:sldId id="289"/>
            <p14:sldId id="291"/>
            <p14:sldId id="278"/>
          </p14:sldIdLst>
        </p14:section>
        <p14:section name="Inndeling uten navn" id="{38030B68-F30F-47ED-9E13-40771D98E69B}">
          <p14:sldIdLst>
            <p14:sldId id="290"/>
            <p14:sldId id="283"/>
            <p14:sldId id="282"/>
            <p14:sldId id="277"/>
          </p14:sldIdLst>
        </p14:section>
      </p14:sectionLst>
    </p:ex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489" autoAdjust="0"/>
  </p:normalViewPr>
  <p:slideViewPr>
    <p:cSldViewPr>
      <p:cViewPr varScale="1">
        <p:scale>
          <a:sx n="74" d="100"/>
          <a:sy n="74" d="100"/>
        </p:scale>
        <p:origin x="582" y="72"/>
      </p:cViewPr>
      <p:guideLst>
        <p:guide orient="horz" pos="2160"/>
        <p:guide pos="3839"/>
      </p:guideLst>
    </p:cSldViewPr>
  </p:slideViewPr>
  <p:notesTextViewPr>
    <p:cViewPr>
      <p:scale>
        <a:sx n="1" d="1"/>
        <a:sy n="1" d="1"/>
      </p:scale>
      <p:origin x="0" y="0"/>
    </p:cViewPr>
  </p:notesTextViewPr>
  <p:notesViewPr>
    <p:cSldViewPr showGuides="1">
      <p:cViewPr varScale="1">
        <p:scale>
          <a:sx n="83" d="100"/>
          <a:sy n="83" d="100"/>
        </p:scale>
        <p:origin x="306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nb-NO" dirty="0"/>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AF7AA131-FB49-4340-9570-485CC7AB5222}" type="datetime1">
              <a:rPr lang="nb-NO" smtClean="0"/>
              <a:pPr algn="r" rtl="0"/>
              <a:t>22.04.2019</a:t>
            </a:fld>
            <a:endParaRPr lang="nb-NO" dirty="0"/>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nb-NO" dirty="0"/>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nb-NO"/>
              <a:pPr algn="r" rtl="0"/>
              <a:t>‹#›</a:t>
            </a:fld>
            <a:endParaRPr lang="nb-NO"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nb-NO" noProof="0" dirty="0"/>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1BA5A18B-BC36-4DF9-B5A6-0CB2A8769DF8}" type="datetime1">
              <a:rPr lang="nb-NO" noProof="0" smtClean="0"/>
              <a:pPr/>
              <a:t>22.04.2019</a:t>
            </a:fld>
            <a:endParaRPr lang="nb-NO" noProof="0" dirty="0"/>
          </a:p>
        </p:txBody>
      </p:sp>
      <p:sp>
        <p:nvSpPr>
          <p:cNvPr id="4" name="Plassholder for lysbil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nb-NO" noProof="0" dirty="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b-NO" noProof="0" dirty="0"/>
              <a:t>Klikk for å redigere tekststiler i malen</a:t>
            </a:r>
          </a:p>
          <a:p>
            <a:pPr lvl="1" rtl="0"/>
            <a:r>
              <a:rPr lang="nb-NO" noProof="0" dirty="0"/>
              <a:t>Andre nivå</a:t>
            </a:r>
          </a:p>
          <a:p>
            <a:pPr lvl="2" rtl="0"/>
            <a:r>
              <a:rPr lang="nb-NO" noProof="0" dirty="0"/>
              <a:t>Tredje nivå</a:t>
            </a:r>
          </a:p>
          <a:p>
            <a:pPr lvl="3" rtl="0"/>
            <a:r>
              <a:rPr lang="nb-NO" noProof="0" dirty="0"/>
              <a:t>Fjerde nivå</a:t>
            </a:r>
          </a:p>
          <a:p>
            <a:pPr lvl="4" rtl="0"/>
            <a:r>
              <a:rPr lang="nb-NO" noProof="0" dirty="0"/>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nb-NO" noProof="0" dirty="0"/>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9E11EC53-F507-411E-9ADC-FBCFECE09D3D}" type="slidenum">
              <a:rPr lang="nb-NO" noProof="0" smtClean="0"/>
              <a:pPr/>
              <a:t>‹#›</a:t>
            </a:fld>
            <a:endParaRPr lang="nb-NO" noProof="0"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1</a:t>
            </a:fld>
            <a:endParaRPr lang="nb-NO"/>
          </a:p>
        </p:txBody>
      </p:sp>
    </p:spTree>
    <p:extLst>
      <p:ext uri="{BB962C8B-B14F-4D97-AF65-F5344CB8AC3E}">
        <p14:creationId xmlns:p14="http://schemas.microsoft.com/office/powerpoint/2010/main" val="292265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2</a:t>
            </a:fld>
            <a:endParaRPr lang="nb-NO"/>
          </a:p>
        </p:txBody>
      </p:sp>
    </p:spTree>
    <p:extLst>
      <p:ext uri="{BB962C8B-B14F-4D97-AF65-F5344CB8AC3E}">
        <p14:creationId xmlns:p14="http://schemas.microsoft.com/office/powerpoint/2010/main" val="222373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3</a:t>
            </a:fld>
            <a:endParaRPr lang="nb-NO"/>
          </a:p>
        </p:txBody>
      </p:sp>
    </p:spTree>
    <p:extLst>
      <p:ext uri="{BB962C8B-B14F-4D97-AF65-F5344CB8AC3E}">
        <p14:creationId xmlns:p14="http://schemas.microsoft.com/office/powerpoint/2010/main" val="3098531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7</a:t>
            </a:fld>
            <a:endParaRPr lang="nb-NO"/>
          </a:p>
        </p:txBody>
      </p:sp>
    </p:spTree>
    <p:extLst>
      <p:ext uri="{BB962C8B-B14F-4D97-AF65-F5344CB8AC3E}">
        <p14:creationId xmlns:p14="http://schemas.microsoft.com/office/powerpoint/2010/main" val="1657433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9</a:t>
            </a:fld>
            <a:endParaRPr lang="nb-NO"/>
          </a:p>
        </p:txBody>
      </p:sp>
    </p:spTree>
    <p:extLst>
      <p:ext uri="{BB962C8B-B14F-4D97-AF65-F5344CB8AC3E}">
        <p14:creationId xmlns:p14="http://schemas.microsoft.com/office/powerpoint/2010/main" val="2394738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10</a:t>
            </a:fld>
            <a:endParaRPr lang="nb-NO"/>
          </a:p>
        </p:txBody>
      </p:sp>
    </p:spTree>
    <p:extLst>
      <p:ext uri="{BB962C8B-B14F-4D97-AF65-F5344CB8AC3E}">
        <p14:creationId xmlns:p14="http://schemas.microsoft.com/office/powerpoint/2010/main" val="2863425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pPr rtl="0"/>
            <a:fld id="{9E11EC53-F507-411E-9ADC-FBCFECE09D3D}" type="slidenum">
              <a:rPr lang="nb-NO" smtClean="0"/>
              <a:t>11</a:t>
            </a:fld>
            <a:endParaRPr lang="nb-NO"/>
          </a:p>
        </p:txBody>
      </p:sp>
    </p:spTree>
    <p:extLst>
      <p:ext uri="{BB962C8B-B14F-4D97-AF65-F5344CB8AC3E}">
        <p14:creationId xmlns:p14="http://schemas.microsoft.com/office/powerpoint/2010/main" val="86265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8" name="Likebent triangel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62" name="Rektangel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sz="3200">
              <a:solidFill>
                <a:schemeClr val="tx2"/>
              </a:solidFill>
            </a:endParaRPr>
          </a:p>
        </p:txBody>
      </p:sp>
      <p:sp>
        <p:nvSpPr>
          <p:cNvPr id="2" name="Tittel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nb-NO" smtClean="0"/>
              <a:t>Klikk for å redigere tittelstil</a:t>
            </a:r>
            <a:endParaRPr/>
          </a:p>
        </p:txBody>
      </p:sp>
      <p:sp>
        <p:nvSpPr>
          <p:cNvPr id="3" name="Undertittel 2"/>
          <p:cNvSpPr>
            <a:spLocks noGrp="1"/>
          </p:cNvSpPr>
          <p:nvPr>
            <p:ph type="subTitle" idx="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nb-NO" smtClean="0"/>
              <a:t>Klikk for å redigere undertittelstil i malen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ivt bilde med bildetekst">
    <p:spTree>
      <p:nvGrpSpPr>
        <p:cNvPr id="1" name=""/>
        <p:cNvGrpSpPr/>
        <p:nvPr/>
      </p:nvGrpSpPr>
      <p:grpSpPr>
        <a:xfrm>
          <a:off x="0" y="0"/>
          <a:ext cx="0" cy="0"/>
          <a:chOff x="0" y="0"/>
          <a:chExt cx="0" cy="0"/>
        </a:xfrm>
      </p:grpSpPr>
      <p:sp>
        <p:nvSpPr>
          <p:cNvPr id="2" name="Tittel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nb-NO" smtClean="0"/>
              <a:t>Klikk for å redigere tittelstil</a:t>
            </a:r>
            <a:endParaRPr/>
          </a:p>
        </p:txBody>
      </p:sp>
      <p:sp>
        <p:nvSpPr>
          <p:cNvPr id="9" name="Rektangel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Plassholder for bilde 2" descr="En tom plassholder for bilde. Klikk plassholderen, og velg bildet du ønsker å legge til.&#10;"/>
          <p:cNvSpPr>
            <a:spLocks noGrp="1"/>
          </p:cNvSpPr>
          <p:nvPr>
            <p:ph type="pic" idx="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nb-NO" smtClean="0"/>
              <a:t>Klikk ikonet for å legge til et bilde</a:t>
            </a:r>
            <a:endParaRPr dirty="0"/>
          </a:p>
        </p:txBody>
      </p:sp>
      <p:sp>
        <p:nvSpPr>
          <p:cNvPr id="4" name="Plassholder for tekst 3"/>
          <p:cNvSpPr>
            <a:spLocks noGrp="1"/>
          </p:cNvSpPr>
          <p:nvPr>
            <p:ph type="body" sz="half" idx="2"/>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b-NO" smtClean="0"/>
              <a:t>Klikk for å redigere tekststiler i malen</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tel og 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smtClean="0"/>
              <a:t>Klikk for å redigere tittelstil</a:t>
            </a:r>
            <a:endParaRPr/>
          </a:p>
        </p:txBody>
      </p:sp>
      <p:sp>
        <p:nvSpPr>
          <p:cNvPr id="3" name="Plassholder for loddrett tekst 2"/>
          <p:cNvSpPr>
            <a:spLocks noGrp="1"/>
          </p:cNvSpPr>
          <p:nvPr>
            <p:ph type="body" orient="vert" idx="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5" name="Plassholder for bunntekst 4"/>
          <p:cNvSpPr>
            <a:spLocks noGrp="1"/>
          </p:cNvSpPr>
          <p:nvPr>
            <p:ph type="ftr" sz="quarter" idx="11"/>
          </p:nvPr>
        </p:nvSpPr>
        <p:spPr/>
        <p:txBody>
          <a:bodyPr rtlCol="0"/>
          <a:lstStyle/>
          <a:p>
            <a:pPr rtl="0"/>
            <a:endParaRPr/>
          </a:p>
        </p:txBody>
      </p:sp>
      <p:sp>
        <p:nvSpPr>
          <p:cNvPr id="4" name="Plassholder for dato 3"/>
          <p:cNvSpPr>
            <a:spLocks noGrp="1"/>
          </p:cNvSpPr>
          <p:nvPr>
            <p:ph type="dt" sz="half" idx="10"/>
          </p:nvPr>
        </p:nvSpPr>
        <p:spPr/>
        <p:txBody>
          <a:bodyPr rtlCol="0"/>
          <a:lstStyle>
            <a:lvl1pPr algn="r">
              <a:defRPr/>
            </a:lvl1pPr>
          </a:lstStyle>
          <a:p>
            <a:fld id="{5BAABE5F-D601-47ED-A000-5850EB9BB0F1}" type="datetime1">
              <a:rPr lang="nb-NO" smtClean="0"/>
              <a:pPr/>
              <a:t>22.04.2019</a:t>
            </a:fld>
            <a:endParaRPr lang="nb-NO" dirty="0"/>
          </a:p>
        </p:txBody>
      </p:sp>
      <p:sp>
        <p:nvSpPr>
          <p:cNvPr id="6" name="Plassholder for lysbildenummer 5"/>
          <p:cNvSpPr>
            <a:spLocks noGrp="1"/>
          </p:cNvSpPr>
          <p:nvPr>
            <p:ph type="sldNum" sz="quarter" idx="12"/>
          </p:nvPr>
        </p:nvSpPr>
        <p:spPr/>
        <p:txBody>
          <a:bodyPr rtlCol="0"/>
          <a:lstStyle>
            <a:lvl1pPr algn="r">
              <a:defRPr/>
            </a:lvl1pPr>
          </a:lstStyle>
          <a:p>
            <a:fld id="{E5FD5434-F838-4DD4-A17B-1CB1A1850DF4}" type="slidenum">
              <a:rPr lang="nb-NO" smtClean="0"/>
              <a:pP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10040043" y="482599"/>
            <a:ext cx="1843982" cy="5791201"/>
          </a:xfrm>
        </p:spPr>
        <p:txBody>
          <a:bodyPr vert="eaVert" rtlCol="0"/>
          <a:lstStyle>
            <a:lvl1pPr rtl="0">
              <a:defRPr/>
            </a:lvl1pPr>
          </a:lstStyle>
          <a:p>
            <a:pPr rtl="0"/>
            <a:r>
              <a:rPr lang="nb-NO" smtClean="0"/>
              <a:t>Klikk for å redigere tittelstil</a:t>
            </a:r>
            <a:endParaRPr dirty="0"/>
          </a:p>
        </p:txBody>
      </p:sp>
      <p:sp>
        <p:nvSpPr>
          <p:cNvPr id="3" name="Plassholder for loddrett tekst 2"/>
          <p:cNvSpPr>
            <a:spLocks noGrp="1"/>
          </p:cNvSpPr>
          <p:nvPr>
            <p:ph type="body" orient="vert" idx="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5" name="Plassholder for bunntekst 4"/>
          <p:cNvSpPr>
            <a:spLocks noGrp="1"/>
          </p:cNvSpPr>
          <p:nvPr>
            <p:ph type="ftr" sz="quarter" idx="11"/>
          </p:nvPr>
        </p:nvSpPr>
        <p:spPr/>
        <p:txBody>
          <a:bodyPr rtlCol="0"/>
          <a:lstStyle/>
          <a:p>
            <a:pPr rtl="0"/>
            <a:endParaRPr/>
          </a:p>
        </p:txBody>
      </p:sp>
      <p:sp>
        <p:nvSpPr>
          <p:cNvPr id="4" name="Plassholder for dato 3"/>
          <p:cNvSpPr>
            <a:spLocks noGrp="1"/>
          </p:cNvSpPr>
          <p:nvPr>
            <p:ph type="dt" sz="half" idx="10"/>
          </p:nvPr>
        </p:nvSpPr>
        <p:spPr/>
        <p:txBody>
          <a:bodyPr rtlCol="0"/>
          <a:lstStyle>
            <a:lvl1pPr>
              <a:defRPr/>
            </a:lvl1pPr>
          </a:lstStyle>
          <a:p>
            <a:pPr algn="r"/>
            <a:fld id="{7899BFC3-4724-4722-8C79-D83D44C7B62C}" type="datetime1">
              <a:rPr lang="nb-NO" smtClean="0"/>
              <a:pPr algn="r"/>
              <a:t>22.04.2019</a:t>
            </a:fld>
            <a:endParaRPr lang="nb-NO" dirty="0"/>
          </a:p>
        </p:txBody>
      </p:sp>
      <p:sp>
        <p:nvSpPr>
          <p:cNvPr id="6" name="Plassholder for lysbildenummer 5"/>
          <p:cNvSpPr>
            <a:spLocks noGrp="1"/>
          </p:cNvSpPr>
          <p:nvPr>
            <p:ph type="sldNum" sz="quarter" idx="12"/>
          </p:nvPr>
        </p:nvSpPr>
        <p:spPr/>
        <p:txBody>
          <a:bodyPr rtlCol="0"/>
          <a:lstStyle/>
          <a:p>
            <a:pPr algn="r"/>
            <a:fld id="{E5FD5434-F838-4DD4-A17B-1CB1A1850DF4}" type="slidenum">
              <a:rPr lang="nb-NO" smtClean="0"/>
              <a:pPr algn="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smtClean="0"/>
              <a:t>Klikk for å redigere tittelstil</a:t>
            </a:r>
            <a:endParaRPr/>
          </a:p>
        </p:txBody>
      </p:sp>
      <p:sp>
        <p:nvSpPr>
          <p:cNvPr id="3" name="Plassholder for innhold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5" name="Plassholder for bunntekst 4"/>
          <p:cNvSpPr>
            <a:spLocks noGrp="1"/>
          </p:cNvSpPr>
          <p:nvPr>
            <p:ph type="ftr" sz="quarter" idx="11"/>
          </p:nvPr>
        </p:nvSpPr>
        <p:spPr/>
        <p:txBody>
          <a:bodyPr rtlCol="0"/>
          <a:lstStyle/>
          <a:p>
            <a:pPr rtl="0"/>
            <a:endParaRPr/>
          </a:p>
        </p:txBody>
      </p:sp>
      <p:sp>
        <p:nvSpPr>
          <p:cNvPr id="4" name="Plassholder for dato 3"/>
          <p:cNvSpPr>
            <a:spLocks noGrp="1"/>
          </p:cNvSpPr>
          <p:nvPr>
            <p:ph type="dt" sz="half" idx="10"/>
          </p:nvPr>
        </p:nvSpPr>
        <p:spPr/>
        <p:txBody>
          <a:bodyPr rtlCol="0"/>
          <a:lstStyle>
            <a:lvl1pPr>
              <a:defRPr/>
            </a:lvl1pPr>
          </a:lstStyle>
          <a:p>
            <a:pPr algn="r"/>
            <a:fld id="{C5CCBE0D-2167-4E28-B973-7D68418CF1BD}" type="datetime1">
              <a:rPr lang="nb-NO" smtClean="0"/>
              <a:pPr algn="r"/>
              <a:t>22.04.2019</a:t>
            </a:fld>
            <a:endParaRPr lang="nb-NO" dirty="0"/>
          </a:p>
        </p:txBody>
      </p:sp>
      <p:sp>
        <p:nvSpPr>
          <p:cNvPr id="6" name="Plassholder for lysbildenummer 5"/>
          <p:cNvSpPr>
            <a:spLocks noGrp="1"/>
          </p:cNvSpPr>
          <p:nvPr>
            <p:ph type="sldNum" sz="quarter" idx="12"/>
          </p:nvPr>
        </p:nvSpPr>
        <p:spPr/>
        <p:txBody>
          <a:bodyPr rtlCol="0"/>
          <a:lstStyle>
            <a:lvl1pPr algn="r">
              <a:defRPr/>
            </a:lvl1pPr>
          </a:lstStyle>
          <a:p>
            <a:fld id="{E5FD5434-F838-4DD4-A17B-1CB1A1850DF4}" type="slidenum">
              <a:rPr lang="nb-NO" smtClean="0"/>
              <a:pP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11" name="Likebent triangel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2" name="Tittel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nb-NO" smtClean="0"/>
              <a:t>Klikk for å redigere tittelstil</a:t>
            </a:r>
            <a:endParaRPr/>
          </a:p>
        </p:txBody>
      </p:sp>
      <p:sp>
        <p:nvSpPr>
          <p:cNvPr id="3" name="Plassholder for tekst 2"/>
          <p:cNvSpPr>
            <a:spLocks noGrp="1"/>
          </p:cNvSpPr>
          <p:nvPr>
            <p:ph type="body" idx="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nb-NO" smtClean="0"/>
              <a:t>Klikk for å redigere tekststiler i malen</a:t>
            </a:r>
          </a:p>
        </p:txBody>
      </p:sp>
      <p:sp>
        <p:nvSpPr>
          <p:cNvPr id="5" name="Plassholder for bunntekst 4"/>
          <p:cNvSpPr>
            <a:spLocks noGrp="1"/>
          </p:cNvSpPr>
          <p:nvPr>
            <p:ph type="ftr" sz="quarter" idx="11"/>
          </p:nvPr>
        </p:nvSpPr>
        <p:spPr/>
        <p:txBody>
          <a:bodyPr rtlCol="0"/>
          <a:lstStyle/>
          <a:p>
            <a:pPr rtl="0"/>
            <a:endParaRPr/>
          </a:p>
        </p:txBody>
      </p:sp>
      <p:sp>
        <p:nvSpPr>
          <p:cNvPr id="4" name="Plassholder for dato 3"/>
          <p:cNvSpPr>
            <a:spLocks noGrp="1"/>
          </p:cNvSpPr>
          <p:nvPr>
            <p:ph type="dt" sz="half" idx="10"/>
          </p:nvPr>
        </p:nvSpPr>
        <p:spPr/>
        <p:txBody>
          <a:bodyPr rtlCol="0"/>
          <a:lstStyle>
            <a:lvl1pPr>
              <a:defRPr/>
            </a:lvl1pPr>
          </a:lstStyle>
          <a:p>
            <a:pPr algn="r"/>
            <a:fld id="{C5FAC121-4EC5-40C4-903D-38F74EEA447B}" type="datetime1">
              <a:rPr lang="nb-NO" smtClean="0"/>
              <a:pPr algn="r"/>
              <a:t>22.04.2019</a:t>
            </a:fld>
            <a:endParaRPr lang="nb-NO" dirty="0"/>
          </a:p>
        </p:txBody>
      </p:sp>
      <p:sp>
        <p:nvSpPr>
          <p:cNvPr id="6" name="Plassholder for lysbildenummer 5"/>
          <p:cNvSpPr>
            <a:spLocks noGrp="1"/>
          </p:cNvSpPr>
          <p:nvPr>
            <p:ph type="sldNum" sz="quarter" idx="12"/>
          </p:nvPr>
        </p:nvSpPr>
        <p:spPr/>
        <p:txBody>
          <a:bodyPr rtlCol="0"/>
          <a:lstStyle>
            <a:lvl1pPr algn="r">
              <a:defRPr/>
            </a:lvl1pPr>
          </a:lstStyle>
          <a:p>
            <a:fld id="{E5FD5434-F838-4DD4-A17B-1CB1A1850DF4}" type="slidenum">
              <a:rPr lang="nb-NO" smtClean="0"/>
              <a:pP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bbelt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smtClean="0"/>
              <a:t>Klikk for å redigere tittelstil</a:t>
            </a:r>
            <a:endParaRPr/>
          </a:p>
        </p:txBody>
      </p:sp>
      <p:sp>
        <p:nvSpPr>
          <p:cNvPr id="3" name="Plassholder for innhold 2"/>
          <p:cNvSpPr>
            <a:spLocks noGrp="1"/>
          </p:cNvSpPr>
          <p:nvPr>
            <p:ph sz="half" idx="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4" name="Plassholder for innhold 3"/>
          <p:cNvSpPr>
            <a:spLocks noGrp="1"/>
          </p:cNvSpPr>
          <p:nvPr>
            <p:ph sz="half" idx="2"/>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6" name="Plassholder for bunntekst 5"/>
          <p:cNvSpPr>
            <a:spLocks noGrp="1"/>
          </p:cNvSpPr>
          <p:nvPr>
            <p:ph type="ftr" sz="quarter" idx="11"/>
          </p:nvPr>
        </p:nvSpPr>
        <p:spPr/>
        <p:txBody>
          <a:bodyPr rtlCol="0"/>
          <a:lstStyle/>
          <a:p>
            <a:pPr rtl="0"/>
            <a:endParaRPr/>
          </a:p>
        </p:txBody>
      </p:sp>
      <p:sp>
        <p:nvSpPr>
          <p:cNvPr id="5" name="Plassholder for dato 4"/>
          <p:cNvSpPr>
            <a:spLocks noGrp="1"/>
          </p:cNvSpPr>
          <p:nvPr>
            <p:ph type="dt" sz="half" idx="10"/>
          </p:nvPr>
        </p:nvSpPr>
        <p:spPr/>
        <p:txBody>
          <a:bodyPr rtlCol="0"/>
          <a:lstStyle>
            <a:lvl1pPr>
              <a:defRPr/>
            </a:lvl1pPr>
          </a:lstStyle>
          <a:p>
            <a:pPr algn="r"/>
            <a:fld id="{E6DFB55B-A59A-42EB-9D67-281802FBCD96}" type="datetime1">
              <a:rPr lang="nb-NO" smtClean="0"/>
              <a:pPr algn="r"/>
              <a:t>22.04.2019</a:t>
            </a:fld>
            <a:endParaRPr lang="nb-NO" dirty="0"/>
          </a:p>
        </p:txBody>
      </p:sp>
      <p:sp>
        <p:nvSpPr>
          <p:cNvPr id="7" name="Plassholder for lysbildenummer 6"/>
          <p:cNvSpPr>
            <a:spLocks noGrp="1"/>
          </p:cNvSpPr>
          <p:nvPr>
            <p:ph type="sldNum" sz="quarter" idx="12"/>
          </p:nvPr>
        </p:nvSpPr>
        <p:spPr/>
        <p:txBody>
          <a:bodyPr rtlCol="0"/>
          <a:lstStyle/>
          <a:p>
            <a:pPr algn="r"/>
            <a:fld id="{E5FD5434-F838-4DD4-A17B-1CB1A1850DF4}" type="slidenum">
              <a:rPr lang="nb-NO" smtClean="0"/>
              <a:pPr algn="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lvl1pPr algn="l" rtl="0">
              <a:defRPr/>
            </a:lvl1pPr>
          </a:lstStyle>
          <a:p>
            <a:pPr rtl="0"/>
            <a:r>
              <a:rPr lang="nb-NO" smtClean="0"/>
              <a:t>Klikk for å redigere tittelstil</a:t>
            </a:r>
            <a:endParaRPr/>
          </a:p>
        </p:txBody>
      </p:sp>
      <p:sp>
        <p:nvSpPr>
          <p:cNvPr id="3" name="Plassholder for tekst 2"/>
          <p:cNvSpPr>
            <a:spLocks noGrp="1"/>
          </p:cNvSpPr>
          <p:nvPr>
            <p:ph type="body" idx="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nb-NO" smtClean="0"/>
              <a:t>Klikk for å redigere tekststiler i malen</a:t>
            </a:r>
          </a:p>
        </p:txBody>
      </p:sp>
      <p:sp>
        <p:nvSpPr>
          <p:cNvPr id="4" name="Plassholder for innhold 3"/>
          <p:cNvSpPr>
            <a:spLocks noGrp="1"/>
          </p:cNvSpPr>
          <p:nvPr>
            <p:ph sz="half" idx="2"/>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5" name="Plassholder for tekst 4"/>
          <p:cNvSpPr>
            <a:spLocks noGrp="1"/>
          </p:cNvSpPr>
          <p:nvPr>
            <p:ph type="body" sz="quarter" idx="3"/>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nb-NO" smtClean="0"/>
              <a:t>Klikk for å redigere tekststiler i malen</a:t>
            </a:r>
          </a:p>
        </p:txBody>
      </p:sp>
      <p:sp>
        <p:nvSpPr>
          <p:cNvPr id="6" name="Plassholder for innhold 5"/>
          <p:cNvSpPr>
            <a:spLocks noGrp="1"/>
          </p:cNvSpPr>
          <p:nvPr>
            <p:ph sz="quarter" idx="4"/>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8" name="Plassholder for bunntekst 7"/>
          <p:cNvSpPr>
            <a:spLocks noGrp="1"/>
          </p:cNvSpPr>
          <p:nvPr>
            <p:ph type="ftr" sz="quarter" idx="11"/>
          </p:nvPr>
        </p:nvSpPr>
        <p:spPr/>
        <p:txBody>
          <a:bodyPr rtlCol="0"/>
          <a:lstStyle/>
          <a:p>
            <a:pPr rtl="0"/>
            <a:endParaRPr/>
          </a:p>
        </p:txBody>
      </p:sp>
      <p:sp>
        <p:nvSpPr>
          <p:cNvPr id="7" name="Plassholder for dato 6"/>
          <p:cNvSpPr>
            <a:spLocks noGrp="1"/>
          </p:cNvSpPr>
          <p:nvPr>
            <p:ph type="dt" sz="half" idx="10"/>
          </p:nvPr>
        </p:nvSpPr>
        <p:spPr/>
        <p:txBody>
          <a:bodyPr rtlCol="0"/>
          <a:lstStyle>
            <a:lvl1pPr>
              <a:defRPr/>
            </a:lvl1pPr>
          </a:lstStyle>
          <a:p>
            <a:pPr algn="r"/>
            <a:fld id="{8F4F1C0C-C228-48A2-8321-4143E98323CD}" type="datetime1">
              <a:rPr lang="nb-NO" smtClean="0"/>
              <a:pPr algn="r"/>
              <a:t>22.04.2019</a:t>
            </a:fld>
            <a:endParaRPr lang="nb-NO" dirty="0"/>
          </a:p>
        </p:txBody>
      </p:sp>
      <p:sp>
        <p:nvSpPr>
          <p:cNvPr id="9" name="Plassholder for lysbildenummer 8"/>
          <p:cNvSpPr>
            <a:spLocks noGrp="1"/>
          </p:cNvSpPr>
          <p:nvPr>
            <p:ph type="sldNum" sz="quarter" idx="12"/>
          </p:nvPr>
        </p:nvSpPr>
        <p:spPr/>
        <p:txBody>
          <a:bodyPr rtlCol="0"/>
          <a:lstStyle/>
          <a:p>
            <a:pPr algn="r"/>
            <a:fld id="{E5FD5434-F838-4DD4-A17B-1CB1A1850DF4}" type="slidenum">
              <a:rPr lang="nb-NO" smtClean="0"/>
              <a:pPr algn="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smtClean="0"/>
              <a:t>Klikk for å redigere tittelstil</a:t>
            </a:r>
            <a:endParaRPr/>
          </a:p>
        </p:txBody>
      </p:sp>
      <p:sp>
        <p:nvSpPr>
          <p:cNvPr id="4" name="Plassholder for bunntekst 3"/>
          <p:cNvSpPr>
            <a:spLocks noGrp="1"/>
          </p:cNvSpPr>
          <p:nvPr>
            <p:ph type="ftr" sz="quarter" idx="11"/>
          </p:nvPr>
        </p:nvSpPr>
        <p:spPr/>
        <p:txBody>
          <a:bodyPr rtlCol="0"/>
          <a:lstStyle/>
          <a:p>
            <a:pPr rtl="0"/>
            <a:endParaRPr/>
          </a:p>
        </p:txBody>
      </p:sp>
      <p:sp>
        <p:nvSpPr>
          <p:cNvPr id="3" name="Plassholder for dato 2"/>
          <p:cNvSpPr>
            <a:spLocks noGrp="1"/>
          </p:cNvSpPr>
          <p:nvPr>
            <p:ph type="dt" sz="half" idx="10"/>
          </p:nvPr>
        </p:nvSpPr>
        <p:spPr/>
        <p:txBody>
          <a:bodyPr rtlCol="0"/>
          <a:lstStyle>
            <a:lvl1pPr>
              <a:defRPr/>
            </a:lvl1pPr>
          </a:lstStyle>
          <a:p>
            <a:pPr algn="r"/>
            <a:fld id="{8E6154A1-6E67-43F5-8724-2DB2CAAD558F}" type="datetime1">
              <a:rPr lang="nb-NO" smtClean="0"/>
              <a:pPr algn="r"/>
              <a:t>22.04.2019</a:t>
            </a:fld>
            <a:endParaRPr lang="nb-NO" dirty="0"/>
          </a:p>
        </p:txBody>
      </p:sp>
      <p:sp>
        <p:nvSpPr>
          <p:cNvPr id="5" name="Plassholder for lysbildenummer 4"/>
          <p:cNvSpPr>
            <a:spLocks noGrp="1"/>
          </p:cNvSpPr>
          <p:nvPr>
            <p:ph type="sldNum" sz="quarter" idx="12"/>
          </p:nvPr>
        </p:nvSpPr>
        <p:spPr/>
        <p:txBody>
          <a:bodyPr rtlCol="0"/>
          <a:lstStyle>
            <a:lvl1pPr algn="r">
              <a:defRPr/>
            </a:lvl1pPr>
          </a:lstStyle>
          <a:p>
            <a:fld id="{E5FD5434-F838-4DD4-A17B-1CB1A1850DF4}" type="slidenum">
              <a:rPr lang="nb-NO" smtClean="0"/>
              <a:pPr/>
              <a:t>‹#›</a:t>
            </a:fld>
            <a:endParaRPr lang="nb-NO"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bildetekst">
    <p:spTree>
      <p:nvGrpSpPr>
        <p:cNvPr id="1" name=""/>
        <p:cNvGrpSpPr/>
        <p:nvPr/>
      </p:nvGrpSpPr>
      <p:grpSpPr>
        <a:xfrm>
          <a:off x="0" y="0"/>
          <a:ext cx="0" cy="0"/>
          <a:chOff x="0" y="0"/>
          <a:chExt cx="0" cy="0"/>
        </a:xfrm>
      </p:grpSpPr>
      <p:sp>
        <p:nvSpPr>
          <p:cNvPr id="2" name="Tittel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nb-NO" smtClean="0"/>
              <a:t>Klikk for å redigere tittelstil</a:t>
            </a:r>
            <a:endParaRPr/>
          </a:p>
        </p:txBody>
      </p:sp>
      <p:sp>
        <p:nvSpPr>
          <p:cNvPr id="20" name="Rektangel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Plassholder for innhold 2"/>
          <p:cNvSpPr>
            <a:spLocks noGrp="1"/>
          </p:cNvSpPr>
          <p:nvPr>
            <p:ph idx="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nb-NO" smtClean="0"/>
              <a:t>Klikk for å redigere tekststiler i malen</a:t>
            </a:r>
          </a:p>
          <a:p>
            <a:pPr lvl="1" rtl="0"/>
            <a:r>
              <a:rPr lang="nb-NO" smtClean="0"/>
              <a:t>Andre nivå</a:t>
            </a:r>
          </a:p>
          <a:p>
            <a:pPr lvl="2" rtl="0"/>
            <a:r>
              <a:rPr lang="nb-NO" smtClean="0"/>
              <a:t>Tredje nivå</a:t>
            </a:r>
          </a:p>
          <a:p>
            <a:pPr lvl="3" rtl="0"/>
            <a:r>
              <a:rPr lang="nb-NO" smtClean="0"/>
              <a:t>Fjerde nivå</a:t>
            </a:r>
          </a:p>
          <a:p>
            <a:pPr lvl="4" rtl="0"/>
            <a:r>
              <a:rPr lang="nb-NO" smtClean="0"/>
              <a:t>Femte nivå</a:t>
            </a:r>
            <a:endParaRPr/>
          </a:p>
        </p:txBody>
      </p:sp>
      <p:sp>
        <p:nvSpPr>
          <p:cNvPr id="4" name="Plassholder for tekst 3"/>
          <p:cNvSpPr>
            <a:spLocks noGrp="1"/>
          </p:cNvSpPr>
          <p:nvPr>
            <p:ph type="body" sz="half" idx="2"/>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b-NO" smtClean="0"/>
              <a:t>Klikk for å redigere tekststiler i malen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bildetekst">
    <p:spTree>
      <p:nvGrpSpPr>
        <p:cNvPr id="1" name=""/>
        <p:cNvGrpSpPr/>
        <p:nvPr/>
      </p:nvGrpSpPr>
      <p:grpSpPr>
        <a:xfrm>
          <a:off x="0" y="0"/>
          <a:ext cx="0" cy="0"/>
          <a:chOff x="0" y="0"/>
          <a:chExt cx="0" cy="0"/>
        </a:xfrm>
      </p:grpSpPr>
      <p:sp>
        <p:nvSpPr>
          <p:cNvPr id="8" name="Likebent triangel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2" name="Tittel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nb-NO" smtClean="0"/>
              <a:t>Klikk for å redigere tittelstil</a:t>
            </a:r>
            <a:endParaRPr/>
          </a:p>
        </p:txBody>
      </p:sp>
      <p:sp>
        <p:nvSpPr>
          <p:cNvPr id="9" name="Rektangel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Plassholder for bilde 2" descr="En tom plassholder for bilde. Klikk plassholderen, og velg bildet du ønsker å legge til.&#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nb-NO" smtClean="0"/>
              <a:t>Klikk ikonet for å legge til et bilde</a:t>
            </a:r>
            <a:endParaRPr/>
          </a:p>
        </p:txBody>
      </p:sp>
      <p:sp>
        <p:nvSpPr>
          <p:cNvPr id="4" name="Plassholder for tekst 3"/>
          <p:cNvSpPr>
            <a:spLocks noGrp="1"/>
          </p:cNvSpPr>
          <p:nvPr>
            <p:ph type="body" sz="half" idx="2"/>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b-NO" smtClean="0"/>
              <a:t>Klikk for å redigere tekststiler i malen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nb-NO" dirty="0"/>
              <a:t>Klikk for å redigere tittelstil</a:t>
            </a:r>
            <a:endParaRPr dirty="0"/>
          </a:p>
        </p:txBody>
      </p:sp>
      <p:sp>
        <p:nvSpPr>
          <p:cNvPr id="3" name="Plassholder for tekst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nb-NO"/>
              <a:t>Klikk for å redigere tekststiler</a:t>
            </a:r>
          </a:p>
          <a:p>
            <a:pPr lvl="1" rtl="0"/>
            <a:r>
              <a:rPr lang="nb-NO"/>
              <a:t>Andre nivå</a:t>
            </a:r>
          </a:p>
          <a:p>
            <a:pPr lvl="2" rtl="0"/>
            <a:r>
              <a:rPr lang="nb-NO"/>
              <a:t>Tredje nivå</a:t>
            </a:r>
          </a:p>
          <a:p>
            <a:pPr lvl="3" rtl="0"/>
            <a:r>
              <a:rPr lang="nb-NO"/>
              <a:t>Fjerde nivå</a:t>
            </a:r>
          </a:p>
          <a:p>
            <a:pPr lvl="4" rtl="0"/>
            <a:r>
              <a:rPr lang="nb-NO"/>
              <a:t>Femte nivå</a:t>
            </a:r>
            <a:endParaRPr/>
          </a:p>
        </p:txBody>
      </p:sp>
      <p:sp>
        <p:nvSpPr>
          <p:cNvPr id="5" name="Plassholder for bunntekst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a:p>
        </p:txBody>
      </p:sp>
      <p:sp>
        <p:nvSpPr>
          <p:cNvPr id="4" name="Plassholder for dato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l" rtl="0">
              <a:defRPr sz="1100">
                <a:solidFill>
                  <a:schemeClr val="tx1"/>
                </a:solidFill>
              </a:defRPr>
            </a:lvl1pPr>
          </a:lstStyle>
          <a:p>
            <a:pPr algn="r"/>
            <a:fld id="{19E5A5EF-68C2-42B0-AE92-7E89AE4BE4B6}" type="datetime1">
              <a:rPr lang="nb-NO" smtClean="0"/>
              <a:pPr algn="r"/>
              <a:t>22.04.2019</a:t>
            </a:fld>
            <a:endParaRPr lang="nb-NO" dirty="0"/>
          </a:p>
        </p:txBody>
      </p:sp>
      <p:sp>
        <p:nvSpPr>
          <p:cNvPr id="6" name="Plassholder for lysbildenumm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l" rtl="0">
              <a:defRPr sz="1100">
                <a:solidFill>
                  <a:schemeClr val="tx1"/>
                </a:solidFill>
              </a:defRPr>
            </a:lvl1pPr>
          </a:lstStyle>
          <a:p>
            <a:pPr algn="r"/>
            <a:fld id="{E5FD5434-F838-4DD4-A17B-1CB1A1850DF4}" type="slidenum">
              <a:rPr lang="nb-NO" smtClean="0"/>
              <a:pPr algn="r"/>
              <a:t>‹#›</a:t>
            </a:fld>
            <a:endParaRPr lang="nb-NO"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ctrTitle"/>
          </p:nvPr>
        </p:nvSpPr>
        <p:spPr/>
        <p:txBody>
          <a:bodyPr rtlCol="0"/>
          <a:lstStyle/>
          <a:p>
            <a:pPr rtl="0"/>
            <a:r>
              <a:rPr lang="nb-NO" dirty="0" smtClean="0">
                <a:solidFill>
                  <a:srgbClr val="FFFF00"/>
                </a:solidFill>
              </a:rPr>
              <a:t>Han er oppstanden</a:t>
            </a:r>
            <a:endParaRPr lang="nb-NO" dirty="0">
              <a:solidFill>
                <a:srgbClr val="FFFF00"/>
              </a:solidFill>
            </a:endParaRPr>
          </a:p>
        </p:txBody>
      </p:sp>
      <p:sp>
        <p:nvSpPr>
          <p:cNvPr id="2" name="Undertittel 1"/>
          <p:cNvSpPr>
            <a:spLocks noGrp="1"/>
          </p:cNvSpPr>
          <p:nvPr>
            <p:ph type="subTitle" idx="1"/>
          </p:nvPr>
        </p:nvSpPr>
        <p:spPr/>
        <p:txBody>
          <a:bodyPr rtlCol="0">
            <a:normAutofit/>
          </a:bodyPr>
          <a:lstStyle/>
          <a:p>
            <a:pPr rtl="0"/>
            <a:r>
              <a:rPr lang="nb-NO" dirty="0" smtClean="0">
                <a:solidFill>
                  <a:srgbClr val="FFFF00"/>
                </a:solidFill>
              </a:rPr>
              <a:t>Ja, sannelig, Han er oppstanden</a:t>
            </a:r>
            <a:endParaRPr lang="nb-NO" dirty="0">
              <a:solidFill>
                <a:srgbClr val="FFFF00"/>
              </a:solidFill>
            </a:endParaRP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r>
              <a:rPr lang="nb-NO" dirty="0" smtClean="0">
                <a:solidFill>
                  <a:srgbClr val="FFFF00"/>
                </a:solidFill>
              </a:rPr>
              <a:t>1. </a:t>
            </a:r>
            <a:r>
              <a:rPr lang="nb-NO" dirty="0" err="1" smtClean="0">
                <a:solidFill>
                  <a:srgbClr val="FFFF00"/>
                </a:solidFill>
              </a:rPr>
              <a:t>Korinterbrev</a:t>
            </a:r>
            <a:r>
              <a:rPr lang="nb-NO" dirty="0" smtClean="0">
                <a:solidFill>
                  <a:srgbClr val="FFFF00"/>
                </a:solidFill>
              </a:rPr>
              <a:t> 15:57-58</a:t>
            </a:r>
            <a:endParaRPr lang="nb-NO" dirty="0">
              <a:solidFill>
                <a:srgbClr val="FFFF00"/>
              </a:solidFill>
            </a:endParaRPr>
          </a:p>
        </p:txBody>
      </p:sp>
      <p:sp>
        <p:nvSpPr>
          <p:cNvPr id="5" name="Plassholder for innhold 4"/>
          <p:cNvSpPr>
            <a:spLocks noGrp="1"/>
          </p:cNvSpPr>
          <p:nvPr>
            <p:ph idx="1"/>
          </p:nvPr>
        </p:nvSpPr>
        <p:spPr/>
        <p:txBody>
          <a:bodyPr/>
          <a:lstStyle/>
          <a:p>
            <a:endParaRPr lang="nb-NO" dirty="0" smtClean="0"/>
          </a:p>
          <a:p>
            <a:r>
              <a:rPr lang="nb-NO" dirty="0" smtClean="0">
                <a:solidFill>
                  <a:srgbClr val="FFFF00"/>
                </a:solidFill>
              </a:rPr>
              <a:t>Men Gud være takk, som gir oss seier ved vår Herre Jesus Kristus.</a:t>
            </a:r>
          </a:p>
          <a:p>
            <a:r>
              <a:rPr lang="nb-NO" dirty="0" smtClean="0">
                <a:solidFill>
                  <a:srgbClr val="FFFF00"/>
                </a:solidFill>
              </a:rPr>
              <a:t>Derfor, mine kjære brødre, vær faste, urokkelige, alltid rike i Herrens gjerning, idet dere vet at deres arbeid ikke er forgjeves i Herren</a:t>
            </a:r>
            <a:r>
              <a:rPr lang="nb-NO" dirty="0" smtClean="0"/>
              <a:t>.</a:t>
            </a:r>
            <a:endParaRPr lang="nb-NO" dirty="0"/>
          </a:p>
        </p:txBody>
      </p:sp>
    </p:spTree>
    <p:extLst>
      <p:ext uri="{BB962C8B-B14F-4D97-AF65-F5344CB8AC3E}">
        <p14:creationId xmlns:p14="http://schemas.microsoft.com/office/powerpoint/2010/main" val="3632661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dirty="0" smtClean="0"/>
              <a:t>Legge til en lysbildetittel 6</a:t>
            </a:r>
            <a:endParaRPr lang="nb-NO" dirty="0"/>
          </a:p>
        </p:txBody>
      </p:sp>
      <p:sp>
        <p:nvSpPr>
          <p:cNvPr id="3" name="Plassholder for bilde 2" descr="En tom plassholder for bilde. Klikk plassholderen, og velg bildet du ønsker å legge til.&#10;"/>
          <p:cNvSpPr>
            <a:spLocks noGrp="1"/>
          </p:cNvSpPr>
          <p:nvPr>
            <p:ph type="pic" idx="1"/>
          </p:nvPr>
        </p:nvSpPr>
        <p:spPr/>
      </p:sp>
      <p:sp>
        <p:nvSpPr>
          <p:cNvPr id="4" name="Plassholder for tekst 3"/>
          <p:cNvSpPr>
            <a:spLocks noGrp="1"/>
          </p:cNvSpPr>
          <p:nvPr>
            <p:ph type="body" sz="half" idx="2"/>
          </p:nvPr>
        </p:nvSpPr>
        <p:spPr/>
        <p:txBody>
          <a:bodyPr rtlCol="0"/>
          <a:lstStyle/>
          <a:p>
            <a:pPr rtl="0"/>
            <a:endParaRPr lang="nb-NO" dirty="0"/>
          </a:p>
        </p:txBody>
      </p:sp>
    </p:spTree>
    <p:extLst>
      <p:ext uri="{BB962C8B-B14F-4D97-AF65-F5344CB8AC3E}">
        <p14:creationId xmlns:p14="http://schemas.microsoft.com/office/powerpoint/2010/main" val="318602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tel 12"/>
          <p:cNvSpPr>
            <a:spLocks noGrp="1"/>
          </p:cNvSpPr>
          <p:nvPr>
            <p:ph type="title"/>
          </p:nvPr>
        </p:nvSpPr>
        <p:spPr/>
        <p:txBody>
          <a:bodyPr rtlCol="0"/>
          <a:lstStyle/>
          <a:p>
            <a:pPr rtl="0"/>
            <a:r>
              <a:rPr lang="nb-NO" dirty="0" smtClean="0">
                <a:solidFill>
                  <a:srgbClr val="FFFF00"/>
                </a:solidFill>
              </a:rPr>
              <a:t>1. Korinter 15</a:t>
            </a:r>
            <a:endParaRPr lang="nb-NO" dirty="0">
              <a:solidFill>
                <a:srgbClr val="FFFF00"/>
              </a:solidFill>
            </a:endParaRPr>
          </a:p>
        </p:txBody>
      </p:sp>
      <p:sp>
        <p:nvSpPr>
          <p:cNvPr id="14" name="Plassholder for innhold 13"/>
          <p:cNvSpPr>
            <a:spLocks noGrp="1"/>
          </p:cNvSpPr>
          <p:nvPr>
            <p:ph idx="1"/>
          </p:nvPr>
        </p:nvSpPr>
        <p:spPr/>
        <p:txBody>
          <a:bodyPr rtlCol="0"/>
          <a:lstStyle/>
          <a:p>
            <a:pPr marL="0" indent="0" rtl="0">
              <a:buNone/>
            </a:pPr>
            <a:r>
              <a:rPr lang="nb-NO" dirty="0" smtClean="0">
                <a:solidFill>
                  <a:srgbClr val="FFFF00"/>
                </a:solidFill>
              </a:rPr>
              <a:t>Versene 1-9</a:t>
            </a:r>
            <a:endParaRPr lang="nb-NO" dirty="0">
              <a:solidFill>
                <a:srgbClr val="FFFF00"/>
              </a:solidFill>
            </a:endParaRPr>
          </a:p>
          <a:p>
            <a:pPr marL="0" indent="0" rtl="0">
              <a:buNone/>
            </a:pPr>
            <a:r>
              <a:rPr lang="nb-NO" dirty="0" smtClean="0">
                <a:solidFill>
                  <a:srgbClr val="FFFF00"/>
                </a:solidFill>
              </a:rPr>
              <a:t>Versene 20-28</a:t>
            </a:r>
            <a:endParaRPr lang="nb-NO" dirty="0">
              <a:solidFill>
                <a:srgbClr val="FFFF00"/>
              </a:solidFill>
            </a:endParaRPr>
          </a:p>
          <a:p>
            <a:pPr marL="0" indent="0" rtl="0">
              <a:buNone/>
            </a:pPr>
            <a:r>
              <a:rPr lang="nb-NO" dirty="0" smtClean="0">
                <a:solidFill>
                  <a:srgbClr val="FFFF00"/>
                </a:solidFill>
              </a:rPr>
              <a:t>Versene 51-58</a:t>
            </a:r>
            <a:endParaRPr lang="nb-NO" dirty="0">
              <a:solidFill>
                <a:srgbClr val="FFFF00"/>
              </a:solidFill>
            </a:endParaRPr>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dirty="0" smtClean="0">
                <a:solidFill>
                  <a:srgbClr val="FFFF00"/>
                </a:solidFill>
              </a:rPr>
              <a:t>Rettferdig</a:t>
            </a:r>
            <a:r>
              <a:rPr lang="nb-NO" altLang="zh-CN" dirty="0" smtClean="0">
                <a:solidFill>
                  <a:srgbClr val="FFFF00"/>
                </a:solidFill>
              </a:rPr>
              <a:t>het</a:t>
            </a:r>
            <a:endParaRPr lang="nb-NO" dirty="0">
              <a:solidFill>
                <a:srgbClr val="FFFF00"/>
              </a:solidFill>
            </a:endParaRPr>
          </a:p>
        </p:txBody>
      </p:sp>
      <p:sp>
        <p:nvSpPr>
          <p:cNvPr id="3" name="Plassholder for tekst 2"/>
          <p:cNvSpPr>
            <a:spLocks noGrp="1"/>
          </p:cNvSpPr>
          <p:nvPr>
            <p:ph type="body" idx="1"/>
          </p:nvPr>
        </p:nvSpPr>
        <p:spPr/>
        <p:txBody>
          <a:bodyPr rtlCol="0"/>
          <a:lstStyle/>
          <a:p>
            <a:pPr rtl="0"/>
            <a:endParaRPr lang="nb-NO" dirty="0" smtClean="0"/>
          </a:p>
          <a:p>
            <a:pPr rtl="0"/>
            <a:r>
              <a:rPr lang="zh-CN" altLang="nb-NO" sz="9600" dirty="0">
                <a:solidFill>
                  <a:srgbClr val="FFFF00"/>
                </a:solidFill>
              </a:rPr>
              <a:t>义</a:t>
            </a:r>
            <a:endParaRPr lang="nb-NO" sz="9600" dirty="0">
              <a:solidFill>
                <a:srgbClr val="FFFF00"/>
              </a:solidFill>
            </a:endParaRPr>
          </a:p>
        </p:txBody>
      </p:sp>
    </p:spTree>
    <p:extLst>
      <p:ext uri="{BB962C8B-B14F-4D97-AF65-F5344CB8AC3E}">
        <p14:creationId xmlns:p14="http://schemas.microsoft.com/office/powerpoint/2010/main" val="396955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algn="dist"/>
            <a:r>
              <a:rPr lang="nb-NO" sz="5400" u="sng" dirty="0" smtClean="0">
                <a:solidFill>
                  <a:srgbClr val="FFFF00"/>
                </a:solidFill>
              </a:rPr>
              <a:t>Rettferdighet (</a:t>
            </a:r>
            <a:r>
              <a:rPr lang="nb-NO" sz="5400" u="sng" dirty="0" err="1" smtClean="0">
                <a:solidFill>
                  <a:srgbClr val="FFFF00"/>
                </a:solidFill>
              </a:rPr>
              <a:t>righteousness</a:t>
            </a:r>
            <a:r>
              <a:rPr lang="nb-NO" sz="5400" u="sng" dirty="0" smtClean="0">
                <a:solidFill>
                  <a:srgbClr val="FFFF00"/>
                </a:solidFill>
              </a:rPr>
              <a:t>)</a:t>
            </a:r>
            <a:r>
              <a:rPr lang="nb-NO" sz="5400" u="sng" dirty="0" smtClean="0"/>
              <a:t/>
            </a:r>
            <a:br>
              <a:rPr lang="nb-NO" sz="5400" u="sng" dirty="0" smtClean="0"/>
            </a:br>
            <a:endParaRPr lang="nb-NO" sz="5400" u="sng" dirty="0"/>
          </a:p>
        </p:txBody>
      </p:sp>
      <p:sp>
        <p:nvSpPr>
          <p:cNvPr id="5" name="Plassholder for loddrett tekst 4"/>
          <p:cNvSpPr>
            <a:spLocks noGrp="1"/>
          </p:cNvSpPr>
          <p:nvPr>
            <p:ph type="body" orient="vert" idx="1"/>
          </p:nvPr>
        </p:nvSpPr>
        <p:spPr/>
        <p:txBody>
          <a:bodyPr vert="horz"/>
          <a:lstStyle/>
          <a:p>
            <a:r>
              <a:rPr lang="en-GB" sz="3600" dirty="0" err="1" smtClean="0">
                <a:solidFill>
                  <a:srgbClr val="FFFF00"/>
                </a:solidFill>
              </a:rPr>
              <a:t>Er</a:t>
            </a:r>
            <a:r>
              <a:rPr lang="en-GB" sz="3600" dirty="0" smtClean="0">
                <a:solidFill>
                  <a:srgbClr val="FFFF00"/>
                </a:solidFill>
              </a:rPr>
              <a:t> </a:t>
            </a:r>
            <a:r>
              <a:rPr lang="en-GB" sz="3600" dirty="0" err="1" smtClean="0">
                <a:solidFill>
                  <a:srgbClr val="FFFF00"/>
                </a:solidFill>
              </a:rPr>
              <a:t>definert</a:t>
            </a:r>
            <a:r>
              <a:rPr lang="en-GB" sz="3600" dirty="0" smtClean="0">
                <a:solidFill>
                  <a:srgbClr val="FFFF00"/>
                </a:solidFill>
              </a:rPr>
              <a:t> </a:t>
            </a:r>
            <a:r>
              <a:rPr lang="en-GB" sz="3600" dirty="0" err="1" smtClean="0">
                <a:solidFill>
                  <a:srgbClr val="FFFF00"/>
                </a:solidFill>
              </a:rPr>
              <a:t>som</a:t>
            </a:r>
            <a:r>
              <a:rPr lang="en-GB" sz="3600" dirty="0" smtClean="0">
                <a:solidFill>
                  <a:srgbClr val="FFFF00"/>
                </a:solidFill>
              </a:rPr>
              <a:t> </a:t>
            </a:r>
            <a:r>
              <a:rPr lang="nb-NO" sz="3600" dirty="0" smtClean="0">
                <a:solidFill>
                  <a:srgbClr val="FFFF00"/>
                </a:solidFill>
              </a:rPr>
              <a:t>«å være moralsk korrekt og rettferdig».</a:t>
            </a:r>
          </a:p>
          <a:p>
            <a:r>
              <a:rPr lang="nb-NO" dirty="0" smtClean="0">
                <a:solidFill>
                  <a:srgbClr val="FFFF00"/>
                </a:solidFill>
              </a:rPr>
              <a:t>Vi som kristne bruker dette begrepet om en persons handlinger som er rettferdiggjort, og har den betydningen at en person som er blitt «dømt» er «regnet» som en som lever sitt liv til behag for Gud. Han er uskyldig. </a:t>
            </a:r>
            <a:endParaRPr lang="nb-NO" dirty="0">
              <a:solidFill>
                <a:srgbClr val="FFFF00"/>
              </a:solidFill>
            </a:endParaRPr>
          </a:p>
        </p:txBody>
      </p:sp>
    </p:spTree>
    <p:extLst>
      <p:ext uri="{BB962C8B-B14F-4D97-AF65-F5344CB8AC3E}">
        <p14:creationId xmlns:p14="http://schemas.microsoft.com/office/powerpoint/2010/main" val="3019590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2"/>
          <p:cNvPicPr>
            <a:picLocks noChangeAspect="1"/>
          </p:cNvPicPr>
          <p:nvPr/>
        </p:nvPicPr>
        <p:blipFill>
          <a:blip r:embed="rId2"/>
          <a:stretch>
            <a:fillRect/>
          </a:stretch>
        </p:blipFill>
        <p:spPr>
          <a:xfrm>
            <a:off x="5095007" y="2780928"/>
            <a:ext cx="1981200" cy="1962150"/>
          </a:xfrm>
          <a:prstGeom prst="rect">
            <a:avLst/>
          </a:prstGeom>
        </p:spPr>
      </p:pic>
      <p:sp>
        <p:nvSpPr>
          <p:cNvPr id="4" name="Tittel 3"/>
          <p:cNvSpPr>
            <a:spLocks noGrp="1"/>
          </p:cNvSpPr>
          <p:nvPr>
            <p:ph type="title"/>
          </p:nvPr>
        </p:nvSpPr>
        <p:spPr>
          <a:xfrm>
            <a:off x="905357" y="260648"/>
            <a:ext cx="10360501" cy="1219200"/>
          </a:xfrm>
        </p:spPr>
        <p:txBody>
          <a:bodyPr/>
          <a:lstStyle/>
          <a:p>
            <a:r>
              <a:rPr lang="nb-NO" dirty="0" smtClean="0">
                <a:solidFill>
                  <a:srgbClr val="FFFF00"/>
                </a:solidFill>
              </a:rPr>
              <a:t>Se der Guds lam som bærer verdens synd </a:t>
            </a:r>
            <a:br>
              <a:rPr lang="nb-NO" dirty="0" smtClean="0">
                <a:solidFill>
                  <a:srgbClr val="FFFF00"/>
                </a:solidFill>
              </a:rPr>
            </a:br>
            <a:r>
              <a:rPr lang="nb-NO" dirty="0" smtClean="0">
                <a:solidFill>
                  <a:srgbClr val="FFFF00"/>
                </a:solidFill>
              </a:rPr>
              <a:t>(Johannes 1:29) </a:t>
            </a:r>
            <a:endParaRPr lang="nb-NO" dirty="0">
              <a:solidFill>
                <a:srgbClr val="FFFF00"/>
              </a:solidFill>
            </a:endParaRPr>
          </a:p>
        </p:txBody>
      </p:sp>
      <p:sp>
        <p:nvSpPr>
          <p:cNvPr id="2" name="Plassholder for innhold 1"/>
          <p:cNvSpPr>
            <a:spLocks noGrp="1"/>
          </p:cNvSpPr>
          <p:nvPr>
            <p:ph idx="1"/>
          </p:nvPr>
        </p:nvSpPr>
        <p:spPr>
          <a:xfrm flipH="1">
            <a:off x="761341" y="1916832"/>
            <a:ext cx="144016" cy="4470400"/>
          </a:xfrm>
        </p:spPr>
        <p:txBody>
          <a:bodyPr/>
          <a:lstStyle/>
          <a:p>
            <a:endParaRPr lang="nb-NO" dirty="0" smtClean="0"/>
          </a:p>
          <a:p>
            <a:endParaRPr lang="nb-NO" dirty="0"/>
          </a:p>
          <a:p>
            <a:endParaRPr lang="nb-NO" dirty="0" smtClean="0"/>
          </a:p>
          <a:p>
            <a:endParaRPr lang="nb-NO" dirty="0"/>
          </a:p>
        </p:txBody>
      </p:sp>
    </p:spTree>
    <p:extLst>
      <p:ext uri="{BB962C8B-B14F-4D97-AF65-F5344CB8AC3E}">
        <p14:creationId xmlns:p14="http://schemas.microsoft.com/office/powerpoint/2010/main" val="35918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solidFill>
                  <a:srgbClr val="FFFF00"/>
                </a:solidFill>
              </a:rPr>
              <a:t>1. Johannes 1:5-10</a:t>
            </a:r>
            <a:endParaRPr lang="nb-NO" dirty="0">
              <a:solidFill>
                <a:srgbClr val="FFFF00"/>
              </a:solidFill>
            </a:endParaRPr>
          </a:p>
        </p:txBody>
      </p:sp>
      <p:sp>
        <p:nvSpPr>
          <p:cNvPr id="3" name="Plassholder for innhold 2"/>
          <p:cNvSpPr>
            <a:spLocks noGrp="1"/>
          </p:cNvSpPr>
          <p:nvPr>
            <p:ph idx="1"/>
          </p:nvPr>
        </p:nvSpPr>
        <p:spPr/>
        <p:txBody>
          <a:bodyPr/>
          <a:lstStyle/>
          <a:p>
            <a:r>
              <a:rPr lang="nb-NO" dirty="0" smtClean="0">
                <a:solidFill>
                  <a:srgbClr val="FFFF00"/>
                </a:solidFill>
              </a:rPr>
              <a:t>5) Dette er det budskap som vi har hørt av Ham og som vi forkynner dere, at Gud er lys, og i Ham finnes det ikke noe mørke. 6) Hvis vi sier at vi har samfunn med Ham og vandrer i mørke, da lyver vi og gjør ikke sannheten. 7) Men hvis vi vandrer i lyset, da har vi samfunn med hverandre, og Jesu Kristi, Hans Sønns blod renser oss fra all synd. 8) Hvis vi sier at vi ikke har synd, bedrar vi oss selv, og sannheten er ikke i oss. 9) Hvis vi bekjenner våre synder, er Han trofast og rettferdig, så han tilgir oss syndene og renser oss fra all urettferdighet. 10) Hvis vi sier at vi ikke har syndet, gjør vi Ham til en løgner, og hans ord er ikke i oss.</a:t>
            </a:r>
            <a:endParaRPr lang="nb-NO" dirty="0">
              <a:solidFill>
                <a:srgbClr val="FFFF00"/>
              </a:solidFill>
            </a:endParaRPr>
          </a:p>
        </p:txBody>
      </p:sp>
    </p:spTree>
    <p:extLst>
      <p:ext uri="{BB962C8B-B14F-4D97-AF65-F5344CB8AC3E}">
        <p14:creationId xmlns:p14="http://schemas.microsoft.com/office/powerpoint/2010/main" val="227564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dirty="0" smtClean="0">
                <a:solidFill>
                  <a:srgbClr val="FFFF00"/>
                </a:solidFill>
              </a:rPr>
              <a:t>Påske   (</a:t>
            </a:r>
            <a:r>
              <a:rPr lang="nb-NO" dirty="0" err="1" smtClean="0">
                <a:solidFill>
                  <a:srgbClr val="FFFF00"/>
                </a:solidFill>
              </a:rPr>
              <a:t>passover</a:t>
            </a:r>
            <a:r>
              <a:rPr lang="nb-NO" dirty="0" smtClean="0">
                <a:solidFill>
                  <a:srgbClr val="FFFF00"/>
                </a:solidFill>
              </a:rPr>
              <a:t>) Å gå forbi</a:t>
            </a:r>
            <a:r>
              <a:rPr lang="nb-NO" dirty="0" smtClean="0"/>
              <a:t/>
            </a:r>
            <a:br>
              <a:rPr lang="nb-NO" dirty="0" smtClean="0"/>
            </a:br>
            <a:r>
              <a:rPr lang="nb-NO" dirty="0"/>
              <a:t/>
            </a:r>
            <a:br>
              <a:rPr lang="nb-NO" dirty="0"/>
            </a:br>
            <a:endParaRPr lang="nb-NO" dirty="0"/>
          </a:p>
        </p:txBody>
      </p:sp>
      <p:sp>
        <p:nvSpPr>
          <p:cNvPr id="4" name="Plassholder for tekst 3"/>
          <p:cNvSpPr>
            <a:spLocks noGrp="1"/>
          </p:cNvSpPr>
          <p:nvPr>
            <p:ph type="body" idx="1"/>
          </p:nvPr>
        </p:nvSpPr>
        <p:spPr>
          <a:xfrm>
            <a:off x="1485900" y="3008597"/>
            <a:ext cx="9751060" cy="1016000"/>
          </a:xfrm>
        </p:spPr>
        <p:txBody>
          <a:bodyPr/>
          <a:lstStyle/>
          <a:p>
            <a:r>
              <a:rPr lang="nb-NO" sz="2817" dirty="0" smtClean="0">
                <a:solidFill>
                  <a:srgbClr val="FFFF00"/>
                </a:solidFill>
              </a:rPr>
              <a:t>2. Mosebok 12</a:t>
            </a:r>
          </a:p>
          <a:p>
            <a:endParaRPr lang="nb-NO" dirty="0" smtClean="0">
              <a:solidFill>
                <a:srgbClr val="FFFF00"/>
              </a:solidFill>
            </a:endParaRPr>
          </a:p>
          <a:p>
            <a:r>
              <a:rPr lang="nb-NO" dirty="0" smtClean="0">
                <a:solidFill>
                  <a:srgbClr val="FFFF00"/>
                </a:solidFill>
              </a:rPr>
              <a:t>Jødene feirer Påske for å minnes påskelammet som ble slaktet og blodet som ble strøket på dørkarmen til huset for at dødsengelen skulle gå forbi</a:t>
            </a:r>
            <a:endParaRPr lang="nb-NO" dirty="0">
              <a:solidFill>
                <a:srgbClr val="FFFF00"/>
              </a:solidFill>
            </a:endParaRPr>
          </a:p>
        </p:txBody>
      </p:sp>
    </p:spTree>
    <p:extLst>
      <p:ext uri="{BB962C8B-B14F-4D97-AF65-F5344CB8AC3E}">
        <p14:creationId xmlns:p14="http://schemas.microsoft.com/office/powerpoint/2010/main" val="133690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a:xfrm>
            <a:off x="1125860" y="116632"/>
            <a:ext cx="9751060" cy="1512168"/>
          </a:xfrm>
        </p:spPr>
        <p:txBody>
          <a:bodyPr/>
          <a:lstStyle/>
          <a:p>
            <a:r>
              <a:rPr lang="nb-NO" dirty="0" smtClean="0">
                <a:solidFill>
                  <a:srgbClr val="FFFF00"/>
                </a:solidFill>
              </a:rPr>
              <a:t>Blodet</a:t>
            </a:r>
            <a:endParaRPr lang="nb-NO" dirty="0">
              <a:solidFill>
                <a:srgbClr val="FFFF00"/>
              </a:solidFill>
            </a:endParaRPr>
          </a:p>
        </p:txBody>
      </p:sp>
      <p:sp>
        <p:nvSpPr>
          <p:cNvPr id="4" name="Plassholder for tekst 3"/>
          <p:cNvSpPr>
            <a:spLocks noGrp="1"/>
          </p:cNvSpPr>
          <p:nvPr>
            <p:ph type="body" idx="1"/>
          </p:nvPr>
        </p:nvSpPr>
        <p:spPr>
          <a:xfrm>
            <a:off x="1228283" y="1988840"/>
            <a:ext cx="9751060" cy="1016000"/>
          </a:xfrm>
        </p:spPr>
        <p:txBody>
          <a:bodyPr/>
          <a:lstStyle/>
          <a:p>
            <a:r>
              <a:rPr lang="nb-NO" dirty="0" smtClean="0">
                <a:solidFill>
                  <a:srgbClr val="FFFF00"/>
                </a:solidFill>
              </a:rPr>
              <a:t>I 3. </a:t>
            </a:r>
            <a:r>
              <a:rPr lang="nb-NO" dirty="0">
                <a:solidFill>
                  <a:srgbClr val="FFFF00"/>
                </a:solidFill>
              </a:rPr>
              <a:t>M</a:t>
            </a:r>
            <a:r>
              <a:rPr lang="nb-NO" dirty="0" smtClean="0">
                <a:solidFill>
                  <a:srgbClr val="FFFF00"/>
                </a:solidFill>
              </a:rPr>
              <a:t>osebok ser vi hvordan blodet blir stenket rundt på alteret og klærne. En gang i året blir det stenket inne i det aller helligste for å rense.</a:t>
            </a:r>
          </a:p>
          <a:p>
            <a:endParaRPr lang="nb-NO" dirty="0">
              <a:solidFill>
                <a:srgbClr val="FFFF00"/>
              </a:solidFill>
            </a:endParaRPr>
          </a:p>
          <a:p>
            <a:r>
              <a:rPr lang="nb-NO" dirty="0" err="1" smtClean="0">
                <a:solidFill>
                  <a:srgbClr val="FFFF00"/>
                </a:solidFill>
              </a:rPr>
              <a:t>Kap</a:t>
            </a:r>
            <a:r>
              <a:rPr lang="nb-NO" dirty="0" smtClean="0">
                <a:solidFill>
                  <a:srgbClr val="FFFF00"/>
                </a:solidFill>
              </a:rPr>
              <a:t>. 17:11</a:t>
            </a:r>
          </a:p>
          <a:p>
            <a:endParaRPr lang="nb-NO" dirty="0" smtClean="0">
              <a:solidFill>
                <a:srgbClr val="FFFF00"/>
              </a:solidFill>
            </a:endParaRPr>
          </a:p>
          <a:p>
            <a:r>
              <a:rPr lang="nb-NO" dirty="0" smtClean="0">
                <a:solidFill>
                  <a:srgbClr val="FFFF00"/>
                </a:solidFill>
              </a:rPr>
              <a:t>For en skapning, liv er i blodet, og jeg har gitt dere blodet på alteret til soning for dere. Blodet soner fordi livet er i det.</a:t>
            </a:r>
            <a:endParaRPr lang="nb-NO" dirty="0">
              <a:solidFill>
                <a:srgbClr val="FFFF00"/>
              </a:solidFill>
            </a:endParaRPr>
          </a:p>
          <a:p>
            <a:r>
              <a:rPr lang="nb-NO" dirty="0" smtClean="0"/>
              <a:t> </a:t>
            </a:r>
            <a:endParaRPr lang="nb-NO" dirty="0"/>
          </a:p>
        </p:txBody>
      </p:sp>
    </p:spTree>
    <p:extLst>
      <p:ext uri="{BB962C8B-B14F-4D97-AF65-F5344CB8AC3E}">
        <p14:creationId xmlns:p14="http://schemas.microsoft.com/office/powerpoint/2010/main" val="1106980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dirty="0" smtClean="0">
                <a:solidFill>
                  <a:srgbClr val="FFFF00"/>
                </a:solidFill>
              </a:rPr>
              <a:t>Men nå er Kristus oppstått</a:t>
            </a:r>
            <a:endParaRPr lang="nb-NO" dirty="0">
              <a:solidFill>
                <a:srgbClr val="FFFF00"/>
              </a:solidFill>
            </a:endParaRPr>
          </a:p>
        </p:txBody>
      </p:sp>
      <p:sp>
        <p:nvSpPr>
          <p:cNvPr id="4" name="Plassholder for tekst 3"/>
          <p:cNvSpPr>
            <a:spLocks noGrp="1"/>
          </p:cNvSpPr>
          <p:nvPr>
            <p:ph type="body" sz="half" idx="2"/>
          </p:nvPr>
        </p:nvSpPr>
        <p:spPr/>
        <p:txBody>
          <a:bodyPr rtlCol="0"/>
          <a:lstStyle/>
          <a:p>
            <a:pPr rtl="0"/>
            <a:r>
              <a:rPr lang="nb-NO" dirty="0" smtClean="0">
                <a:solidFill>
                  <a:srgbClr val="FFFF00"/>
                </a:solidFill>
              </a:rPr>
              <a:t>Han er førstegrøden av de som er sovnet inn.</a:t>
            </a:r>
          </a:p>
          <a:p>
            <a:pPr rtl="0"/>
            <a:r>
              <a:rPr lang="nb-NO" dirty="0" smtClean="0">
                <a:solidFill>
                  <a:srgbClr val="FFFF00"/>
                </a:solidFill>
              </a:rPr>
              <a:t>For siden døden kom ved et menneske, kom oppstandelsen fra de døde ved et menneske.</a:t>
            </a:r>
          </a:p>
          <a:p>
            <a:pPr rtl="0"/>
            <a:r>
              <a:rPr lang="nb-NO" dirty="0" smtClean="0">
                <a:solidFill>
                  <a:srgbClr val="FFFF00"/>
                </a:solidFill>
              </a:rPr>
              <a:t>For slik som vi alle dør i Adam, slik skal alle bli gjort levende i Kristus.</a:t>
            </a:r>
          </a:p>
          <a:p>
            <a:pPr rtl="0"/>
            <a:r>
              <a:rPr lang="nb-NO" dirty="0" smtClean="0">
                <a:solidFill>
                  <a:srgbClr val="FFFF00"/>
                </a:solidFill>
              </a:rPr>
              <a:t>Men hver i sin avdeling: Kristus er førstegrøden, deretter levendegjøres de som tilhører Kristus, ved Hans komme.</a:t>
            </a:r>
            <a:endParaRPr lang="nb-NO" dirty="0">
              <a:solidFill>
                <a:srgbClr val="FFFF00"/>
              </a:solidFill>
            </a:endParaRPr>
          </a:p>
        </p:txBody>
      </p:sp>
      <p:pic>
        <p:nvPicPr>
          <p:cNvPr id="6" name="Bild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1884" y="482600"/>
            <a:ext cx="4680520" cy="5610696"/>
          </a:xfrm>
          <a:prstGeom prst="rect">
            <a:avLst/>
          </a:prstGeom>
        </p:spPr>
      </p:pic>
    </p:spTree>
    <p:extLst>
      <p:ext uri="{BB962C8B-B14F-4D97-AF65-F5344CB8AC3E}">
        <p14:creationId xmlns:p14="http://schemas.microsoft.com/office/powerpoint/2010/main" val="261136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ødt strålediagram 16 x 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491_TF02804895_TF02804895" id="{7E00B00D-381C-425E-822E-D56A05F165CD}" vid="{7AB11C7C-E09F-4239-98C0-3D8E1DBEE826}"/>
    </a:ext>
  </a:extLst>
</a:theme>
</file>

<file path=ppt/theme/theme2.xml><?xml version="1.0" encoding="utf-8"?>
<a:theme xmlns:a="http://schemas.openxmlformats.org/drawingml/2006/main" name="Office-tema">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tema">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5076977-ECB7-44C2-A70D-853BB6B41242}">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873beb7-5857-4685-be1f-d57550cc96c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Presentasjon med røde sirkler (bredformat)</Template>
  <TotalTime>974</TotalTime>
  <Words>489</Words>
  <Application>Microsoft Office PowerPoint</Application>
  <PresentationFormat>Egendefinert</PresentationFormat>
  <Paragraphs>45</Paragraphs>
  <Slides>11</Slides>
  <Notes>7</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11</vt:i4>
      </vt:variant>
    </vt:vector>
  </HeadingPairs>
  <TitlesOfParts>
    <vt:vector size="15" baseType="lpstr">
      <vt:lpstr>幼圆</vt:lpstr>
      <vt:lpstr>Arial</vt:lpstr>
      <vt:lpstr>Cambria</vt:lpstr>
      <vt:lpstr>Rødt strålediagram 16 x 9</vt:lpstr>
      <vt:lpstr>Han er oppstanden</vt:lpstr>
      <vt:lpstr>1. Korinter 15</vt:lpstr>
      <vt:lpstr>Rettferdighet</vt:lpstr>
      <vt:lpstr>Rettferdighet (righteousness) </vt:lpstr>
      <vt:lpstr>Se der Guds lam som bærer verdens synd  (Johannes 1:29) </vt:lpstr>
      <vt:lpstr>1. Johannes 1:5-10</vt:lpstr>
      <vt:lpstr>Påske   (passover) Å gå forbi  </vt:lpstr>
      <vt:lpstr>Blodet</vt:lpstr>
      <vt:lpstr>Men nå er Kristus oppstått</vt:lpstr>
      <vt:lpstr>1. Korinterbrev 15:57-58</vt:lpstr>
      <vt:lpstr>Legge til en lysbildetittel 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 er oppstanden</dc:title>
  <dc:creator>Frank Fotland</dc:creator>
  <cp:lastModifiedBy>Frank Fotland</cp:lastModifiedBy>
  <cp:revision>27</cp:revision>
  <dcterms:created xsi:type="dcterms:W3CDTF">2019-04-18T14:01:08Z</dcterms:created>
  <dcterms:modified xsi:type="dcterms:W3CDTF">2019-04-22T07:15:23Z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